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3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49397"/>
    <a:srgbClr val="B1AEB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78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Need for sleep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Команда: что-то с чем-то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82346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76475" y="2209800"/>
            <a:ext cx="758412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за внимание! </a:t>
            </a:r>
          </a:p>
          <a:p>
            <a:pPr algn="ctr"/>
            <a:r>
              <a:rPr lang="ru-RU" sz="48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Время вопросов.</a:t>
            </a:r>
          </a:p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5881" y="113212"/>
            <a:ext cx="9905998" cy="992778"/>
          </a:xfrm>
        </p:spPr>
        <p:txBody>
          <a:bodyPr/>
          <a:lstStyle/>
          <a:p>
            <a:r>
              <a:rPr lang="ru-RU" dirty="0" smtClean="0"/>
              <a:t>Участники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77" t="12929" r="6833" b="53240"/>
          <a:stretch/>
        </p:blipFill>
        <p:spPr>
          <a:xfrm>
            <a:off x="1197723" y="1095643"/>
            <a:ext cx="2044586" cy="2072847"/>
          </a:xfrm>
          <a:prstGeom prst="ellipse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23" t="16507" r="12572" b="31683"/>
          <a:stretch/>
        </p:blipFill>
        <p:spPr>
          <a:xfrm>
            <a:off x="3792437" y="1127154"/>
            <a:ext cx="2066443" cy="2048667"/>
          </a:xfrm>
          <a:prstGeom prst="ellipse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992" t="7620" r="11062" b="253"/>
          <a:stretch/>
        </p:blipFill>
        <p:spPr>
          <a:xfrm>
            <a:off x="6409008" y="1177917"/>
            <a:ext cx="2018305" cy="1997904"/>
          </a:xfrm>
          <a:prstGeom prst="ellipse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66" t="19432" r="11334" b="32508"/>
          <a:stretch/>
        </p:blipFill>
        <p:spPr>
          <a:xfrm>
            <a:off x="9024194" y="1201781"/>
            <a:ext cx="1960445" cy="1959428"/>
          </a:xfrm>
          <a:prstGeom prst="ellipse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420315" y="3262446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Влад </a:t>
            </a:r>
            <a:r>
              <a:rPr lang="ru-RU" dirty="0" err="1"/>
              <a:t>Амелин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745684" y="32624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Маргарита </a:t>
            </a:r>
            <a:r>
              <a:rPr lang="ru-RU" dirty="0" err="1"/>
              <a:t>Шуляк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345165" y="3262446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Максим </a:t>
            </a:r>
            <a:r>
              <a:rPr lang="ru-RU" dirty="0" err="1"/>
              <a:t>Живолуп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009242" y="326244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Евгений </a:t>
            </a:r>
            <a:r>
              <a:rPr lang="ru-RU" dirty="0"/>
              <a:t>Токарев 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905881" y="3727569"/>
            <a:ext cx="9905998" cy="99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ментор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826156" y="514760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Юлиана </a:t>
            </a:r>
            <a:r>
              <a:rPr lang="ru-RU" dirty="0" err="1"/>
              <a:t>Лихолай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730" t="3613" r="884" b="15999"/>
          <a:stretch/>
        </p:blipFill>
        <p:spPr>
          <a:xfrm>
            <a:off x="4380235" y="4272751"/>
            <a:ext cx="2177143" cy="2119048"/>
          </a:xfrm>
          <a:prstGeom prst="ellipse">
            <a:avLst/>
          </a:prstGeom>
          <a:ln w="76200">
            <a:solidFill>
              <a:schemeClr val="accent1"/>
            </a:solidFill>
          </a:ln>
        </p:spPr>
      </p:pic>
      <p:sp>
        <p:nvSpPr>
          <p:cNvPr id="20" name="Прямоугольник 19"/>
          <p:cNvSpPr/>
          <p:nvPr/>
        </p:nvSpPr>
        <p:spPr>
          <a:xfrm>
            <a:off x="11837416" y="639633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Блок-схема: узел 24"/>
          <p:cNvSpPr/>
          <p:nvPr/>
        </p:nvSpPr>
        <p:spPr>
          <a:xfrm>
            <a:off x="6319317" y="1086414"/>
            <a:ext cx="2181885" cy="2181885"/>
          </a:xfrm>
          <a:prstGeom prst="flowChartConnector">
            <a:avLst/>
          </a:prstGeom>
          <a:solidFill>
            <a:srgbClr val="949397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Блок-схема: узел 25"/>
          <p:cNvSpPr/>
          <p:nvPr/>
        </p:nvSpPr>
        <p:spPr>
          <a:xfrm>
            <a:off x="8970473" y="1130173"/>
            <a:ext cx="2092861" cy="2092862"/>
          </a:xfrm>
          <a:prstGeom prst="flowChartConnector">
            <a:avLst/>
          </a:prstGeom>
          <a:solidFill>
            <a:srgbClr val="949397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504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8" grpId="0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134583" y="-4357"/>
            <a:ext cx="9905998" cy="106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Игра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sz="2800" dirty="0" smtClean="0"/>
              <a:t>Графика </a:t>
            </a:r>
            <a:r>
              <a:rPr lang="ru-RU" sz="2800" dirty="0" smtClean="0"/>
              <a:t>и музыка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049086" y="3321537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Нажатие </a:t>
            </a:r>
            <a:r>
              <a:rPr lang="ru-RU" dirty="0" smtClean="0"/>
              <a:t>кнопок</a:t>
            </a:r>
            <a:endParaRPr lang="ru-RU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8311" y="3269421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Наведение на </a:t>
            </a:r>
            <a:r>
              <a:rPr lang="ru-RU" dirty="0" smtClean="0"/>
              <a:t>кнопки</a:t>
            </a:r>
            <a:endParaRPr lang="ru-RU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267728" y="3082588"/>
            <a:ext cx="2678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Считывание пользовательского ввода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5791" y="585008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Музыка в игре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9984" y="5850084"/>
            <a:ext cx="310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Обработка событий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73" y="4456980"/>
            <a:ext cx="2064068" cy="1393104"/>
          </a:xfrm>
          <a:prstGeom prst="rect">
            <a:avLst/>
          </a:prstGeom>
        </p:spPr>
      </p:pic>
      <p:pic>
        <p:nvPicPr>
          <p:cNvPr id="11" name="Рисунок 10" descr="ButtonsColor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56" y="1103869"/>
            <a:ext cx="3339859" cy="2125365"/>
          </a:xfrm>
          <a:prstGeom prst="rect">
            <a:avLst/>
          </a:prstGeom>
        </p:spPr>
      </p:pic>
      <p:pic>
        <p:nvPicPr>
          <p:cNvPr id="12" name="Рисунок 11" descr="ButtonsClick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62" y="2189462"/>
            <a:ext cx="3288654" cy="479596"/>
          </a:xfrm>
          <a:prstGeom prst="rect">
            <a:avLst/>
          </a:prstGeom>
        </p:spPr>
      </p:pic>
      <p:pic>
        <p:nvPicPr>
          <p:cNvPr id="13" name="Рисунок 12" descr="Enter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505" y="1926366"/>
            <a:ext cx="3329150" cy="932163"/>
          </a:xfrm>
          <a:prstGeom prst="rect">
            <a:avLst/>
          </a:prstGeom>
        </p:spPr>
      </p:pic>
      <p:pic>
        <p:nvPicPr>
          <p:cNvPr id="14" name="Рисунок 13" descr="tenor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397" y="4436386"/>
            <a:ext cx="1170160" cy="146270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1837416" y="639633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2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76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1134583" y="-4357"/>
            <a:ext cx="9905998" cy="1062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Игра</a:t>
            </a:r>
            <a:r>
              <a:rPr lang="en-US" dirty="0" smtClean="0"/>
              <a:t>: </a:t>
            </a:r>
            <a:r>
              <a:rPr lang="ru-RU" sz="2800" dirty="0" smtClean="0"/>
              <a:t>авторизация </a:t>
            </a:r>
            <a:r>
              <a:rPr lang="ru-RU" sz="2800" dirty="0" smtClean="0"/>
              <a:t>и регистрация</a:t>
            </a:r>
            <a:endParaRPr lang="ru-RU" dirty="0"/>
          </a:p>
        </p:txBody>
      </p:sp>
      <p:pic>
        <p:nvPicPr>
          <p:cNvPr id="4" name="Рисунок 3" descr="Логин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9" y="1390595"/>
            <a:ext cx="7019364" cy="438710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837416" y="639633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2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1897"/>
          <a:stretch/>
        </p:blipFill>
        <p:spPr>
          <a:xfrm>
            <a:off x="7696794" y="915849"/>
            <a:ext cx="3919395" cy="252089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795" y="3916210"/>
            <a:ext cx="3919395" cy="24801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7043" y="5925536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Процесс регистрации и авторизации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7597" y="3399480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Ошибка авторизации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337597" y="6359068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Ошибка регистрации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679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32704" y="0"/>
            <a:ext cx="9905998" cy="1062447"/>
          </a:xfrm>
        </p:spPr>
        <p:txBody>
          <a:bodyPr/>
          <a:lstStyle/>
          <a:p>
            <a:r>
              <a:rPr lang="ru-RU" dirty="0" smtClean="0"/>
              <a:t>Игра</a:t>
            </a:r>
            <a:r>
              <a:rPr lang="en-US" dirty="0" smtClean="0"/>
              <a:t>: </a:t>
            </a:r>
            <a:r>
              <a:rPr lang="ru-RU" sz="2800" dirty="0" smtClean="0"/>
              <a:t>взаимодействия с игрой</a:t>
            </a:r>
            <a:endParaRPr lang="ru-RU" dirty="0"/>
          </a:p>
        </p:txBody>
      </p:sp>
      <p:pic>
        <p:nvPicPr>
          <p:cNvPr id="9" name="Рисунок 8" descr="ИграНачало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" y="1219128"/>
            <a:ext cx="8014323" cy="500895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1837416" y="639633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2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21283" y="1738445"/>
            <a:ext cx="28232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Возможные переходы: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Новая игра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Продолжить игру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Пауза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Выйти из игры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8679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32704" y="0"/>
            <a:ext cx="9905998" cy="1062447"/>
          </a:xfrm>
        </p:spPr>
        <p:txBody>
          <a:bodyPr/>
          <a:lstStyle/>
          <a:p>
            <a:r>
              <a:rPr lang="ru-RU" dirty="0" smtClean="0"/>
              <a:t>Физика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sz="2800" dirty="0" smtClean="0"/>
              <a:t>виды взаимодействий</a:t>
            </a:r>
            <a:endParaRPr lang="ru-RU" dirty="0"/>
          </a:p>
        </p:txBody>
      </p:sp>
      <p:pic>
        <p:nvPicPr>
          <p:cNvPr id="9" name="Содержимое 8" descr="НеупругийУдар2Быстрый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50" y="929856"/>
            <a:ext cx="3629025" cy="2328624"/>
          </a:xfrm>
        </p:spPr>
      </p:pic>
      <p:pic>
        <p:nvPicPr>
          <p:cNvPr id="10" name="Рисунок 9" descr="УпругийУдар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75" y="934776"/>
            <a:ext cx="3627049" cy="2327356"/>
          </a:xfrm>
          <a:prstGeom prst="rect">
            <a:avLst/>
          </a:prstGeom>
        </p:spPr>
      </p:pic>
      <p:pic>
        <p:nvPicPr>
          <p:cNvPr id="11" name="Рисунок 10" descr="Занос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596" y="3655234"/>
            <a:ext cx="3621829" cy="2324008"/>
          </a:xfrm>
          <a:prstGeom prst="rect">
            <a:avLst/>
          </a:prstGeom>
        </p:spPr>
      </p:pic>
      <p:pic>
        <p:nvPicPr>
          <p:cNvPr id="12" name="Рисунок 11" descr="СкользящийУдар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767" y="3725130"/>
            <a:ext cx="3630283" cy="23294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3000" y="3295650"/>
            <a:ext cx="412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Абсолютно неупругий удар (АНУ)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828019" y="6073259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Скользящий удар (СУ)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7447769" y="3282434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Абсолютно упругий удар (АУУ)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752569" y="6044684"/>
            <a:ext cx="305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Управляемый занос (УЗ)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1837416" y="639633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2400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79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32704" y="0"/>
            <a:ext cx="9905998" cy="1062447"/>
          </a:xfrm>
        </p:spPr>
        <p:txBody>
          <a:bodyPr>
            <a:normAutofit/>
          </a:bodyPr>
          <a:lstStyle/>
          <a:p>
            <a:r>
              <a:rPr lang="ru-RU" dirty="0" smtClean="0"/>
              <a:t>Физика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sz="2800" dirty="0" smtClean="0"/>
              <a:t>вращение</a:t>
            </a:r>
            <a:r>
              <a:rPr lang="en-US" sz="2800" dirty="0" smtClean="0"/>
              <a:t> </a:t>
            </a:r>
            <a:r>
              <a:rPr lang="ru-RU" sz="2800" dirty="0" smtClean="0"/>
              <a:t>моделей</a:t>
            </a:r>
            <a:endParaRPr lang="ru-RU" sz="2800" dirty="0"/>
          </a:p>
        </p:txBody>
      </p:sp>
      <p:pic>
        <p:nvPicPr>
          <p:cNvPr id="8" name="Рисунок 7" descr="НаездНаЗабор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4119563"/>
            <a:ext cx="3253739" cy="2033587"/>
          </a:xfrm>
          <a:prstGeom prst="rect">
            <a:avLst/>
          </a:prstGeom>
        </p:spPr>
      </p:pic>
      <p:pic>
        <p:nvPicPr>
          <p:cNvPr id="9" name="Рисунок 8" descr="НаездНаШину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1709737"/>
            <a:ext cx="3276600" cy="21024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6820" y="805815"/>
            <a:ext cx="3070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Без пересчета координат моделей при вращении</a:t>
            </a:r>
            <a:endParaRPr lang="ru-RU" dirty="0"/>
          </a:p>
        </p:txBody>
      </p:sp>
      <p:pic>
        <p:nvPicPr>
          <p:cNvPr id="11" name="Рисунок 10" descr="ИсправленЗабор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040" y="4099497"/>
            <a:ext cx="3284220" cy="2068258"/>
          </a:xfrm>
          <a:prstGeom prst="rect">
            <a:avLst/>
          </a:prstGeom>
        </p:spPr>
      </p:pic>
      <p:pic>
        <p:nvPicPr>
          <p:cNvPr id="12" name="Рисунок 11" descr="ИсправленКамень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160" y="1667333"/>
            <a:ext cx="3321410" cy="21312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46320" y="744855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Координаты моделей пересчитываются при поворотах</a:t>
            </a:r>
            <a:endParaRPr lang="ru-RU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6"/>
          <a:srcRect l="5294" t="3421" r="2370"/>
          <a:stretch>
            <a:fillRect/>
          </a:stretch>
        </p:blipFill>
        <p:spPr bwMode="auto">
          <a:xfrm>
            <a:off x="9572368" y="1721708"/>
            <a:ext cx="1820562" cy="1609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8713985" y="740736"/>
            <a:ext cx="33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 нашем случае поворот осуществляется вокруг геометрического центра.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1837416" y="639633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ru-RU" sz="2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79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32704" y="0"/>
            <a:ext cx="9905998" cy="1062447"/>
          </a:xfrm>
        </p:spPr>
        <p:txBody>
          <a:bodyPr>
            <a:normAutofit/>
          </a:bodyPr>
          <a:lstStyle/>
          <a:p>
            <a:r>
              <a:rPr lang="ru-RU" dirty="0" smtClean="0"/>
              <a:t>Физика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sz="2800" dirty="0" smtClean="0"/>
              <a:t>Расчет Урона</a:t>
            </a:r>
            <a:endParaRPr lang="ru-RU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267325" y="2541270"/>
            <a:ext cx="2240280" cy="3124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damage = f(v, S, type)</a:t>
            </a:r>
            <a:endParaRPr lang="ru-RU" sz="1400" b="1" dirty="0"/>
          </a:p>
        </p:txBody>
      </p:sp>
      <p:sp>
        <p:nvSpPr>
          <p:cNvPr id="20" name="Блок-схема: решение 19"/>
          <p:cNvSpPr/>
          <p:nvPr/>
        </p:nvSpPr>
        <p:spPr>
          <a:xfrm>
            <a:off x="6836752" y="2009436"/>
            <a:ext cx="3475306" cy="492168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/>
              <a:t>АУУ </a:t>
            </a:r>
            <a:r>
              <a:rPr lang="en-US" sz="1200" b="1" dirty="0" smtClean="0"/>
              <a:t>|| A</a:t>
            </a:r>
            <a:r>
              <a:rPr lang="ru-RU" sz="1200" b="1" dirty="0" smtClean="0"/>
              <a:t>НУ </a:t>
            </a:r>
            <a:r>
              <a:rPr lang="en-US" sz="1200" b="1" dirty="0" smtClean="0"/>
              <a:t>|| </a:t>
            </a:r>
            <a:r>
              <a:rPr lang="ru-RU" sz="1200" b="1" dirty="0" smtClean="0"/>
              <a:t>СУ</a:t>
            </a:r>
            <a:r>
              <a:rPr lang="en-US" sz="1200" b="1" dirty="0" smtClean="0"/>
              <a:t> ?</a:t>
            </a:r>
            <a:r>
              <a:rPr lang="ru-RU" sz="1200" b="1" dirty="0" smtClean="0"/>
              <a:t> </a:t>
            </a:r>
            <a:endParaRPr lang="ru-RU" sz="1200" b="1" dirty="0"/>
          </a:p>
        </p:txBody>
      </p:sp>
      <p:cxnSp>
        <p:nvCxnSpPr>
          <p:cNvPr id="48" name="Соединительная линия уступом 47"/>
          <p:cNvCxnSpPr>
            <a:stCxn id="20" idx="1"/>
            <a:endCxn id="18" idx="0"/>
          </p:cNvCxnSpPr>
          <p:nvPr/>
        </p:nvCxnSpPr>
        <p:spPr>
          <a:xfrm rot="10800000" flipV="1">
            <a:off x="6387466" y="2255520"/>
            <a:ext cx="449287" cy="2857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Прямоугольник 66"/>
          <p:cNvSpPr/>
          <p:nvPr/>
        </p:nvSpPr>
        <p:spPr>
          <a:xfrm>
            <a:off x="10053491" y="2480310"/>
            <a:ext cx="1270928" cy="3124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damage = 0</a:t>
            </a:r>
            <a:endParaRPr lang="ru-RU" sz="1400" b="1" dirty="0"/>
          </a:p>
        </p:txBody>
      </p:sp>
      <p:cxnSp>
        <p:nvCxnSpPr>
          <p:cNvPr id="69" name="Shape 68"/>
          <p:cNvCxnSpPr>
            <a:stCxn id="20" idx="3"/>
            <a:endCxn id="67" idx="0"/>
          </p:cNvCxnSpPr>
          <p:nvPr/>
        </p:nvCxnSpPr>
        <p:spPr>
          <a:xfrm>
            <a:off x="10312058" y="2255520"/>
            <a:ext cx="376897" cy="2247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480635" y="1959279"/>
            <a:ext cx="30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+</a:t>
            </a:r>
            <a:endParaRPr lang="ru-RU" dirty="0"/>
          </a:p>
        </p:txBody>
      </p:sp>
      <p:sp>
        <p:nvSpPr>
          <p:cNvPr id="88" name="TextBox 87"/>
          <p:cNvSpPr txBox="1"/>
          <p:nvPr/>
        </p:nvSpPr>
        <p:spPr>
          <a:xfrm>
            <a:off x="10395511" y="1966899"/>
            <a:ext cx="24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-</a:t>
            </a:r>
            <a:endParaRPr lang="ru-RU" dirty="0"/>
          </a:p>
        </p:txBody>
      </p:sp>
      <p:sp>
        <p:nvSpPr>
          <p:cNvPr id="90" name="Блок-схема: решение 89"/>
          <p:cNvSpPr/>
          <p:nvPr/>
        </p:nvSpPr>
        <p:spPr>
          <a:xfrm>
            <a:off x="8738528" y="1537413"/>
            <a:ext cx="2125394" cy="415134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 smtClean="0"/>
              <a:t>Коллизия</a:t>
            </a:r>
            <a:r>
              <a:rPr lang="en-US" sz="1200" b="1" dirty="0" smtClean="0"/>
              <a:t> ?</a:t>
            </a:r>
            <a:endParaRPr lang="ru-RU" sz="1200" b="1" dirty="0"/>
          </a:p>
        </p:txBody>
      </p:sp>
      <p:cxnSp>
        <p:nvCxnSpPr>
          <p:cNvPr id="96" name="Shape 95"/>
          <p:cNvCxnSpPr>
            <a:stCxn id="90" idx="1"/>
            <a:endCxn id="20" idx="0"/>
          </p:cNvCxnSpPr>
          <p:nvPr/>
        </p:nvCxnSpPr>
        <p:spPr>
          <a:xfrm rot="10800000" flipV="1">
            <a:off x="8574406" y="1744980"/>
            <a:ext cx="164123" cy="26445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8536305" y="143637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</a:t>
            </a:r>
            <a:endParaRPr lang="ru-RU" dirty="0"/>
          </a:p>
        </p:txBody>
      </p:sp>
      <p:sp>
        <p:nvSpPr>
          <p:cNvPr id="105" name="Прямоугольник 104"/>
          <p:cNvSpPr/>
          <p:nvPr/>
        </p:nvSpPr>
        <p:spPr>
          <a:xfrm>
            <a:off x="7545705" y="3173730"/>
            <a:ext cx="2240280" cy="3124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treatment(type)</a:t>
            </a:r>
            <a:endParaRPr lang="ru-RU" sz="1400" b="1" dirty="0"/>
          </a:p>
        </p:txBody>
      </p:sp>
      <p:cxnSp>
        <p:nvCxnSpPr>
          <p:cNvPr id="110" name="Соединительная линия уступом 109"/>
          <p:cNvCxnSpPr>
            <a:stCxn id="18" idx="2"/>
            <a:endCxn id="105" idx="0"/>
          </p:cNvCxnSpPr>
          <p:nvPr/>
        </p:nvCxnSpPr>
        <p:spPr>
          <a:xfrm rot="16200000" flipH="1">
            <a:off x="7366635" y="1874520"/>
            <a:ext cx="320040" cy="2278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Соединительная линия уступом 111"/>
          <p:cNvCxnSpPr>
            <a:stCxn id="67" idx="2"/>
            <a:endCxn id="105" idx="0"/>
          </p:cNvCxnSpPr>
          <p:nvPr/>
        </p:nvCxnSpPr>
        <p:spPr>
          <a:xfrm rot="5400000">
            <a:off x="9486900" y="1971675"/>
            <a:ext cx="381000" cy="2023110"/>
          </a:xfrm>
          <a:prstGeom prst="bentConnector3">
            <a:avLst>
              <a:gd name="adj1" fmla="val 6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 descr="минусЛайф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65" y="1511259"/>
            <a:ext cx="3183719" cy="1989824"/>
          </a:xfrm>
          <a:prstGeom prst="rect">
            <a:avLst/>
          </a:prstGeom>
        </p:spPr>
      </p:pic>
      <p:pic>
        <p:nvPicPr>
          <p:cNvPr id="19" name="Рисунок 18" descr="минусЛайф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66" y="4102444"/>
            <a:ext cx="3163946" cy="19774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10033" y="110387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~ 0.2*</a:t>
            </a:r>
            <a:r>
              <a:rPr lang="en-US" dirty="0" err="1" smtClean="0"/>
              <a:t>Vmax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920343" y="3689177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 ~ 0.9*</a:t>
            </a:r>
            <a:r>
              <a:rPr lang="en-US" dirty="0" err="1" smtClean="0"/>
              <a:t>Vmax</a:t>
            </a:r>
            <a:endParaRPr lang="ru-RU" dirty="0"/>
          </a:p>
        </p:txBody>
      </p:sp>
      <p:pic>
        <p:nvPicPr>
          <p:cNvPr id="30" name="Рисунок 29" descr="Снимок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219" y="3866952"/>
            <a:ext cx="3238781" cy="228710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11837416" y="639633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ru-RU" sz="2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79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topTableGif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00" y="1062447"/>
            <a:ext cx="8199991" cy="5124993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32704" y="0"/>
            <a:ext cx="9905998" cy="1062447"/>
          </a:xfrm>
        </p:spPr>
        <p:txBody>
          <a:bodyPr>
            <a:normAutofit/>
          </a:bodyPr>
          <a:lstStyle/>
          <a:p>
            <a:r>
              <a:rPr lang="ru-RU" dirty="0" smtClean="0"/>
              <a:t>Игра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sz="2800" dirty="0" smtClean="0"/>
              <a:t>окончание </a:t>
            </a:r>
            <a:r>
              <a:rPr lang="ru-RU" sz="2800" dirty="0" smtClean="0"/>
              <a:t>игры</a:t>
            </a:r>
            <a:endParaRPr lang="ru-R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8719683" y="2609280"/>
            <a:ext cx="33503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Игра заканчивается, когда </a:t>
            </a:r>
            <a:r>
              <a:rPr lang="ru-RU" dirty="0" smtClean="0"/>
              <a:t>уровень здоровья доходит до 0%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Score </a:t>
            </a:r>
            <a:r>
              <a:rPr lang="ru-RU" dirty="0" smtClean="0"/>
              <a:t>записывается </a:t>
            </a:r>
            <a:r>
              <a:rPr lang="ru-RU" dirty="0" smtClean="0"/>
              <a:t>в БД и </a:t>
            </a:r>
            <a:r>
              <a:rPr lang="ru-RU" dirty="0" smtClean="0"/>
              <a:t>отображается в </a:t>
            </a:r>
            <a:r>
              <a:rPr lang="ru-RU" dirty="0" smtClean="0"/>
              <a:t>таблице рекордов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837416" y="6396335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ru-RU" sz="2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701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706</TotalTime>
  <Words>190</Words>
  <Application>Microsoft Office PowerPoint</Application>
  <PresentationFormat>Произвольный</PresentationFormat>
  <Paragraphs>61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Сетка</vt:lpstr>
      <vt:lpstr>Need for sleep</vt:lpstr>
      <vt:lpstr>Участники</vt:lpstr>
      <vt:lpstr>Слайд 3</vt:lpstr>
      <vt:lpstr>Слайд 4</vt:lpstr>
      <vt:lpstr>Игра: взаимодействия с игрой</vt:lpstr>
      <vt:lpstr>Физика: виды взаимодействий</vt:lpstr>
      <vt:lpstr>Физика: вращение моделей</vt:lpstr>
      <vt:lpstr>Физика: Расчет Урона</vt:lpstr>
      <vt:lpstr>Игра: окончание игры</vt:lpstr>
      <vt:lpstr>Слайд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Что-то с чем-то</dc:title>
  <dc:creator>Margot</dc:creator>
  <cp:lastModifiedBy>Николай Амелин</cp:lastModifiedBy>
  <cp:revision>67</cp:revision>
  <dcterms:created xsi:type="dcterms:W3CDTF">2020-06-01T18:35:11Z</dcterms:created>
  <dcterms:modified xsi:type="dcterms:W3CDTF">2020-06-03T10:01:14Z</dcterms:modified>
</cp:coreProperties>
</file>